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5" r:id="rId2"/>
    <p:sldId id="261" r:id="rId3"/>
    <p:sldId id="257" r:id="rId4"/>
    <p:sldId id="259" r:id="rId5"/>
    <p:sldId id="260" r:id="rId6"/>
    <p:sldId id="266" r:id="rId7"/>
    <p:sldId id="268" r:id="rId8"/>
    <p:sldId id="269" r:id="rId9"/>
    <p:sldId id="258" r:id="rId10"/>
    <p:sldId id="262" r:id="rId11"/>
    <p:sldId id="273" r:id="rId12"/>
    <p:sldId id="270" r:id="rId13"/>
    <p:sldId id="263" r:id="rId14"/>
    <p:sldId id="274" r:id="rId15"/>
    <p:sldId id="272" r:id="rId16"/>
    <p:sldId id="271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7347" autoAdjust="0"/>
  </p:normalViewPr>
  <p:slideViewPr>
    <p:cSldViewPr snapToGrid="0">
      <p:cViewPr varScale="1">
        <p:scale>
          <a:sx n="141" d="100"/>
          <a:sy n="141" d="100"/>
        </p:scale>
        <p:origin x="97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43D84-0AC1-409E-A5A4-64AEBAC26CC0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CA3EAF-E64A-43BF-9980-9CF5F30B39B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199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So how do middleware and async logic affect the overall data flow of a Redux app?</a:t>
            </a:r>
          </a:p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Just like with a normal action, we first need to handle a user event in the application, such as a click on a button.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Then, we call dispatch(), and pass in something, such as a plain action object.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Once that dispatched value reaches a middleware, it can make an async call, and then dispatch an action when the async call completes.</a:t>
            </a:r>
          </a:p>
          <a:p>
            <a:pPr marL="228600" indent="-228600" algn="l">
              <a:buFont typeface="+mj-lt"/>
              <a:buAutoNum type="arabicPeriod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💡 </a:t>
            </a:r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To summarize, when we add async logic to a Redux app, we add an extra step where middleware can run logic like data fetching requests, then dispatch actions.</a:t>
            </a: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117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Two main components of Redux Saga include the following: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Watcher Saga will watch for dispatched actions and fork a worker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Worker Saga will handle the action and terminate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Let’s take a look at this example. I’ll explain more of the details later on, so don’t worry if you don’t understand everything at first.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watcher sagas will look out for the “USER_FETCH_REQUESTED” action. When it picks one up, it will fire the “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fetchUser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” worker saga.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worker saga is what actually does the “work”. Typically, this will involve making a REST API call, and then updating the state with the response.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 a worker saga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0006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4E5C-9028-091F-4E03-DEE93DC75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AB174-0B3C-C957-B245-04198313A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E0A65-C185-DCCA-2575-45BDB51B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F427A-A9F5-8EC2-F5E9-86884A13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46A2-1180-0A07-FEDC-0ECC7655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312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9D2C-B584-C170-FB20-1FB8D8A4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A5070A-473B-84CB-A050-61C02A9FB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44BB3-896E-DDC9-5DAB-E419B709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3D695-01B7-4262-3924-BE176EDB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B75B-AEE9-2B33-8D91-F0CCC579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401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6DE78-3E95-85EA-7F45-6EAF683D60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256B9-86DA-2D84-E15B-0DEC308A9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E1DA3-A1E8-07DE-1144-932B734D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805E-4686-B5E1-27FC-1196DA8F9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52B3E-9044-4E29-7243-4296D96D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12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82876-D42E-0DE8-3793-00130639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2C1D-8D02-8251-6311-9881C4EC3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A264-E46B-69F4-73C9-1E6D2C88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59ADC-7A41-3BF0-3324-1DBF5D7F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F98E1-C38A-037D-CD89-ED8F5A7C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252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12CE9-7E60-B46E-DAC2-4ABF622AE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7CB92-D956-0A0C-E06B-39C8DC133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17681-8060-BE5E-D9AD-C81033B4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3138-C10B-955B-67C1-E0F39F5F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E0CB6-70AD-E747-0F58-300AB380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5727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57916-E703-63F2-0C74-A78FFC31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5C737-7ABF-CEAB-FCC9-771FD855E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E26F5-E4BA-C5C9-E810-0E000C5E1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73CCB-FC85-8DE4-7F4F-8E47E5D3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5F4BF-95E4-302D-1C3D-B809EDD62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4BF0C-B22B-2A61-0ADE-9668408ED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24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61B4-0523-E192-BE85-C6D1FF32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97B04-FB9A-68F8-7DDA-A27229DED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D293E-8E61-DE98-2A0B-9CDA738B8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85111-54B0-9675-45B5-46A9A2800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942FD-8AB4-587C-39FC-1CCAD3C202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809207-8F57-CEE1-9213-EA76B813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A3FFD5-CA49-7EBA-4CE6-9579B0435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596494-F4B3-5859-266D-F59A50A1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2079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390F-E485-2523-CE73-4944727FE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29798-21F6-D29D-94D6-02032959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AF48C6-0DE0-E57E-42AA-A0E85B5A5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37E55-CE70-89E9-D910-4E80EF0B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135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1BDBCA-1EB6-94DE-AF46-B2BBFCCDA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5EAE99-AFC5-1BFB-8F3F-9F233E84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1B0D0-5CD3-A847-3694-D500BB88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8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4625-5377-70E4-6F13-894608573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C556-BB50-57EC-2B34-37A54BF7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C30BA-6B13-F0E8-32B7-5DF78EC03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8EC5E-0D06-9C75-87E6-F53F7CB99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158C7-04A7-E0B1-7705-43466DE5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1ADC6-B6EA-969C-7E48-4B01F8CB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454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93BA3-2BB3-CCEB-36C4-FC81AF94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DFFAC-8A0D-0E77-4CAC-059A942267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CAB7-3EE4-9CDD-7D12-F08536579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C5EA5-20BA-AD6E-BC68-6134B3523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09D46-9A64-E499-024D-27E4189D2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EE460-6C4F-5184-5BC6-659DBB6B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7074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880F81-497F-846E-D5E2-52461D3BD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4F744-28F8-B1CD-1779-6E6B41AB9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935B9-2AEC-B3C7-D05F-7C8D98C80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97CE0-AFF6-7756-772B-20CD93CB8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EDFFA-4A29-57F9-140A-1577322F59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3510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CFFACF5-B8D7-2BBC-DD1E-B041CF420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98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43E9F1A2-3CE4-4FEA-8DB2-0406E74FC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644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Redux Toolkit package is intended to be the standard way to write Redux logic.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makes writing Redux logic much easier.</a:t>
            </a:r>
          </a:p>
        </p:txBody>
      </p:sp>
    </p:spTree>
    <p:extLst>
      <p:ext uri="{BB962C8B-B14F-4D97-AF65-F5344CB8AC3E}">
        <p14:creationId xmlns:p14="http://schemas.microsoft.com/office/powerpoint/2010/main" val="1028704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🍕 Redux Slice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8BB9F83-BD05-3104-AB8D-51C200EC6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807" y="942856"/>
            <a:ext cx="7238385" cy="6215571"/>
          </a:xfrm>
        </p:spPr>
      </p:pic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54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Saga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6343E3E8-6080-B61B-D109-CFA9E3DDB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0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Redux Saga is a Redux Middleware.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is a tool to help us manage asynchronous tasks, such as data fetching!</a:t>
            </a:r>
          </a:p>
          <a:p>
            <a:pPr marL="0" indent="0">
              <a:buNone/>
            </a:pPr>
            <a:endParaRPr lang="en-CA" i="1" dirty="0">
              <a:solidFill>
                <a:srgbClr val="282B4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20407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 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5FFBA255-8BF3-7D1C-70DD-F367E3BB8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10385"/>
            <a:ext cx="5801784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42CB9-91EC-6613-B0BD-6EE36B388478}"/>
              </a:ext>
            </a:extLst>
          </p:cNvPr>
          <p:cNvSpPr txBox="1"/>
          <p:nvPr/>
        </p:nvSpPr>
        <p:spPr>
          <a:xfrm>
            <a:off x="7441988" y="843240"/>
            <a:ext cx="262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dirty="0"/>
              <a:t>(with middleware)</a:t>
            </a:r>
            <a:endParaRPr lang="en-CA" dirty="0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D955A7D9-A76B-AFA4-2BDA-F0ECDF603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28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🕵️ Watchers + 👷 Workers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FA90CB0F-5DDC-05BA-6CA3-3E383C038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541" y="1090695"/>
            <a:ext cx="5972918" cy="5914073"/>
          </a:xfr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D37A679-FBDA-9E05-3759-7417E99F1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3D565B-4174-8159-BBA7-01902B7B5312}"/>
              </a:ext>
            </a:extLst>
          </p:cNvPr>
          <p:cNvSpPr txBox="1"/>
          <p:nvPr/>
        </p:nvSpPr>
        <p:spPr>
          <a:xfrm>
            <a:off x="1257300" y="2325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👷 worker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6F9A507-60E1-4A2D-260F-C986C31DC265}"/>
              </a:ext>
            </a:extLst>
          </p:cNvPr>
          <p:cNvCxnSpPr>
            <a:cxnSpLocks/>
          </p:cNvCxnSpPr>
          <p:nvPr/>
        </p:nvCxnSpPr>
        <p:spPr>
          <a:xfrm>
            <a:off x="2889250" y="2510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26E6F0C-2A19-3269-491C-587EA275365A}"/>
              </a:ext>
            </a:extLst>
          </p:cNvPr>
          <p:cNvSpPr txBox="1"/>
          <p:nvPr/>
        </p:nvSpPr>
        <p:spPr>
          <a:xfrm>
            <a:off x="1257300" y="4103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E899D-C73A-784C-BB34-080D8EC3FE6D}"/>
              </a:ext>
            </a:extLst>
          </p:cNvPr>
          <p:cNvCxnSpPr>
            <a:cxnSpLocks/>
          </p:cNvCxnSpPr>
          <p:nvPr/>
        </p:nvCxnSpPr>
        <p:spPr>
          <a:xfrm>
            <a:off x="2889250" y="4288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32E0E88-A4F4-115A-A5EA-616620CBE3CE}"/>
              </a:ext>
            </a:extLst>
          </p:cNvPr>
          <p:cNvSpPr txBox="1"/>
          <p:nvPr/>
        </p:nvSpPr>
        <p:spPr>
          <a:xfrm>
            <a:off x="1257300" y="5646560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1C6276-7064-D3EB-7767-931B563EC24F}"/>
              </a:ext>
            </a:extLst>
          </p:cNvPr>
          <p:cNvCxnSpPr>
            <a:cxnSpLocks/>
          </p:cNvCxnSpPr>
          <p:nvPr/>
        </p:nvCxnSpPr>
        <p:spPr>
          <a:xfrm>
            <a:off x="2889250" y="5831226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15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Let’s Practice!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By Building a “To Do” App</a:t>
            </a:r>
          </a:p>
        </p:txBody>
      </p:sp>
    </p:spTree>
    <p:extLst>
      <p:ext uri="{BB962C8B-B14F-4D97-AF65-F5344CB8AC3E}">
        <p14:creationId xmlns:p14="http://schemas.microsoft.com/office/powerpoint/2010/main" val="1978653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to Redux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Concepts and Data Flow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04404CDB-3995-16EF-DC21-966037623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dirty="0"/>
              <a:t>Redux allows you to manage your app’s state in a single place</a:t>
            </a:r>
          </a:p>
        </p:txBody>
      </p:sp>
      <p:pic>
        <p:nvPicPr>
          <p:cNvPr id="1028" name="Picture 4" descr="redux/README.md at master · reduxjs/redux · GitHub">
            <a:extLst>
              <a:ext uri="{FF2B5EF4-FFF2-40B4-BE49-F238E27FC236}">
                <a16:creationId xmlns:a16="http://schemas.microsoft.com/office/drawing/2014/main" id="{12F192DC-AF55-4DC4-F6B0-7B6F59F0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99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282B45"/>
                </a:solidFill>
                <a:effectLst/>
              </a:rPr>
              <a:t>😀 When to Use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have large amounts of application state that are needed in many places in the app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state is updated frequently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logic to update that state may be complex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has a medium or large-sized codebase, and might be worked on by many people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need to see how that state is being updated over time</a:t>
            </a:r>
          </a:p>
        </p:txBody>
      </p:sp>
      <p:pic>
        <p:nvPicPr>
          <p:cNvPr id="6" name="Picture 4" descr="redux/README.md at master · reduxjs/redux · GitHub">
            <a:extLst>
              <a:ext uri="{FF2B5EF4-FFF2-40B4-BE49-F238E27FC236}">
                <a16:creationId xmlns:a16="http://schemas.microsoft.com/office/drawing/2014/main" id="{6570BDC0-F8C8-A432-9299-82425E34D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481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😔 Redux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282B45"/>
                </a:solidFill>
                <a:effectLst/>
              </a:rPr>
              <a:t>There are more concepts to learn, and more code to write…</a:t>
            </a:r>
            <a:endParaRPr lang="en-CA" dirty="0">
              <a:solidFill>
                <a:srgbClr val="282B45"/>
              </a:solidFill>
            </a:endParaRPr>
          </a:p>
        </p:txBody>
      </p:sp>
      <p:pic>
        <p:nvPicPr>
          <p:cNvPr id="5" name="Picture 4" descr="redux/README.md at master · reduxjs/redux · GitHub">
            <a:extLst>
              <a:ext uri="{FF2B5EF4-FFF2-40B4-BE49-F238E27FC236}">
                <a16:creationId xmlns:a16="http://schemas.microsoft.com/office/drawing/2014/main" id="{1D507E2F-AFE2-97DA-CCC4-729316F8C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27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1) </a:t>
            </a:r>
            <a:r>
              <a:rPr lang="en-CA" u="sng" dirty="0"/>
              <a:t>Store</a:t>
            </a:r>
          </a:p>
          <a:p>
            <a:pPr marL="0" indent="0">
              <a:buNone/>
            </a:pPr>
            <a:r>
              <a:rPr lang="en-CA" sz="2000" dirty="0"/>
              <a:t>Redux application state lives in an object called the store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31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2) </a:t>
            </a:r>
            <a:r>
              <a:rPr lang="en-CA" u="sng" dirty="0"/>
              <a:t>Action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The actions (events) that occur in the app based on user input, and trigger updates in the state</a:t>
            </a:r>
          </a:p>
          <a:p>
            <a:pPr marL="0" indent="0">
              <a:buNone/>
            </a:pPr>
            <a:endParaRPr lang="en-US" sz="2000" dirty="0">
              <a:solidFill>
                <a:srgbClr val="24292F"/>
              </a:solidFill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An action is a plain JavaScript object that typically has the following fields: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t</a:t>
            </a:r>
            <a:r>
              <a:rPr lang="en-US" sz="2000" b="0" i="0" dirty="0">
                <a:solidFill>
                  <a:srgbClr val="24292F"/>
                </a:solidFill>
                <a:effectLst/>
              </a:rPr>
              <a:t>ype: string that gives this action a descriptive name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payload: additional information about what happened</a:t>
            </a:r>
            <a:endParaRPr lang="en-US" sz="2000" b="0" i="0" dirty="0">
              <a:solidFill>
                <a:srgbClr val="24292F"/>
              </a:solidFill>
              <a:effectLst/>
            </a:endParaRPr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 descr="redux/README.md at master · reduxjs/redux · GitHub">
            <a:extLst>
              <a:ext uri="{FF2B5EF4-FFF2-40B4-BE49-F238E27FC236}">
                <a16:creationId xmlns:a16="http://schemas.microsoft.com/office/drawing/2014/main" id="{90DD2525-0A28-C051-0401-BA27A0E0B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CA38D5D-832A-D7A9-C59E-9577AE013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075" y="4345570"/>
            <a:ext cx="4205850" cy="297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0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3) </a:t>
            </a:r>
            <a:r>
              <a:rPr lang="en-CA" u="sng" dirty="0"/>
              <a:t>Reducer</a:t>
            </a:r>
          </a:p>
          <a:p>
            <a:pPr marL="0" indent="0">
              <a:buNone/>
            </a:pPr>
            <a:r>
              <a:rPr lang="en-CA" sz="2000" dirty="0"/>
              <a:t>A reducer is a function that receives the current state and an action object, then decides how to update the state.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You can think of a reducer as an event listener which handles events based on the received action (event) type.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1DB1FAF-76D4-ACE8-4346-663E45630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90" y="3642686"/>
            <a:ext cx="5123020" cy="274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3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F96C3C-2C32-25D3-774A-15AB89D7A2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690688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edux/README.md at master · reduxjs/redux · GitHub">
            <a:extLst>
              <a:ext uri="{FF2B5EF4-FFF2-40B4-BE49-F238E27FC236}">
                <a16:creationId xmlns:a16="http://schemas.microsoft.com/office/drawing/2014/main" id="{8C4FF392-DD4B-6771-9973-430D5FDA2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492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FFFFFF"/>
      </a:dk1>
      <a:lt1>
        <a:srgbClr val="282B45"/>
      </a:lt1>
      <a:dk2>
        <a:srgbClr val="FFFFFF"/>
      </a:dk2>
      <a:lt2>
        <a:srgbClr val="282B45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3">
      <a:majorFont>
        <a:latin typeface="Space Mono"/>
        <a:ea typeface=""/>
        <a:cs typeface=""/>
      </a:majorFont>
      <a:minorFont>
        <a:latin typeface="Space mon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</TotalTime>
  <Words>593</Words>
  <Application>Microsoft Office PowerPoint</Application>
  <PresentationFormat>Widescreen</PresentationFormat>
  <Paragraphs>71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Apple Color Emoji</vt:lpstr>
      <vt:lpstr>-apple-system</vt:lpstr>
      <vt:lpstr>Arial</vt:lpstr>
      <vt:lpstr>Calibri</vt:lpstr>
      <vt:lpstr>Space Mono</vt:lpstr>
      <vt:lpstr>Space Mono</vt:lpstr>
      <vt:lpstr>Office Theme</vt:lpstr>
      <vt:lpstr>PowerPoint Presentation</vt:lpstr>
      <vt:lpstr>Introduction to Redux</vt:lpstr>
      <vt:lpstr>🤔 What is Redux?</vt:lpstr>
      <vt:lpstr>😀 When to Use Redux?</vt:lpstr>
      <vt:lpstr>😔 Redux Drawbacks</vt:lpstr>
      <vt:lpstr>👨‍🏫 Redux Concepts</vt:lpstr>
      <vt:lpstr>👨‍🏫 Redux Concepts</vt:lpstr>
      <vt:lpstr>👨‍🏫 Redux Concepts</vt:lpstr>
      <vt:lpstr>🧠 Redux Data Flow</vt:lpstr>
      <vt:lpstr>Redux Toolkit</vt:lpstr>
      <vt:lpstr>🤔 What is Redux Toolkit?</vt:lpstr>
      <vt:lpstr>🍕 Redux Slice</vt:lpstr>
      <vt:lpstr>Redux Saga</vt:lpstr>
      <vt:lpstr>🤔 What is Redux Toolkit?</vt:lpstr>
      <vt:lpstr>🧠 Redux Data Flow </vt:lpstr>
      <vt:lpstr>🕵️ Watchers + 👷 Workers</vt:lpstr>
      <vt:lpstr>Let’s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Redux</dc:title>
  <dc:creator>Domenic Labbate</dc:creator>
  <cp:lastModifiedBy>Domenic Labbate</cp:lastModifiedBy>
  <cp:revision>15</cp:revision>
  <dcterms:created xsi:type="dcterms:W3CDTF">2022-08-13T21:18:32Z</dcterms:created>
  <dcterms:modified xsi:type="dcterms:W3CDTF">2022-09-15T01:52:11Z</dcterms:modified>
</cp:coreProperties>
</file>

<file path=docProps/thumbnail.jpeg>
</file>